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6" r:id="rId2"/>
    <p:sldId id="262" r:id="rId3"/>
    <p:sldId id="317" r:id="rId4"/>
    <p:sldId id="318" r:id="rId5"/>
    <p:sldId id="319" r:id="rId6"/>
    <p:sldId id="320" r:id="rId7"/>
    <p:sldId id="326" r:id="rId8"/>
    <p:sldId id="321" r:id="rId9"/>
    <p:sldId id="325" r:id="rId10"/>
    <p:sldId id="330" r:id="rId11"/>
    <p:sldId id="324" r:id="rId12"/>
    <p:sldId id="323" r:id="rId13"/>
    <p:sldId id="332" r:id="rId14"/>
    <p:sldId id="333" r:id="rId15"/>
  </p:sldIdLst>
  <p:sldSz cx="12192000" cy="6858000"/>
  <p:notesSz cx="6858000" cy="9144000"/>
  <p:custDataLst>
    <p:tags r:id="rId16"/>
  </p:custData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8EF1"/>
    <a:srgbClr val="009579"/>
    <a:srgbClr val="5FDFB4"/>
    <a:srgbClr val="CDF5E8"/>
    <a:srgbClr val="590A06"/>
    <a:srgbClr val="40382D"/>
    <a:srgbClr val="F2F2F2"/>
    <a:srgbClr val="FFD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20" autoAdjust="0"/>
    <p:restoredTop sz="94660"/>
  </p:normalViewPr>
  <p:slideViewPr>
    <p:cSldViewPr snapToGrid="0">
      <p:cViewPr varScale="1">
        <p:scale>
          <a:sx n="98" d="100"/>
          <a:sy n="98" d="100"/>
        </p:scale>
        <p:origin x="19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6867FC-A8DE-BEB7-2309-ADCA07866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85DAD0-4459-FE55-CECB-B90C12D2C4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93660F-B513-D89E-3576-4B88D2721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1571D67-05D4-40F3-A596-B31971CA8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F4F99C-EC70-5C40-C5B7-8479F75E2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83173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A1A361-5C18-6498-3353-2DF4A4261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BA6CAE-87E8-2B95-49CD-67B2AB65F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A343DC-D5DB-68F0-A3CB-6E8DF0D83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18F4E6-EE01-42E3-D654-75BA15C68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697BF0-7C74-0A8B-B7EC-276F993A7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56275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2FC3F77-EBFF-9CDA-9940-B87F4A539F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15511C0-2287-DE9F-400B-A7DCE2D5E2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5E7372-80DE-6BC0-682F-AB54EF25C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680DEB-D5A7-76F3-4FC9-A79BF92BE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7CD804-5A3C-6594-22F8-941FECCBB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10495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C71948-1D70-C81A-D90B-6F5DD40F0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83B3FA-BF34-9B88-F7A2-2664CC15F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7BB04C-53D9-2240-EFBB-03E5B4168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E6789C-BF46-2BBB-306A-AA8A16DBB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072ED8-D00A-CE94-25F5-8515F3C92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2303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3BDF99-07FE-98E0-669A-06E2C48D0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3847A3-4ACC-0908-790B-8E5C10CA9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C98C58-1CBC-EF20-F770-D885D5902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F18368C-D8B9-6D4B-57A6-21EA11D21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26A211-29B6-2EA7-7785-14359837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4680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322BBB-57E9-CC00-168E-0EDCF713B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C986D1-489A-F637-C584-85EE0DD2C6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A6C9512-AB68-C18C-97AE-C94FF97A29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5EC1403-2C43-9EFA-9859-FEBA222EA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079F71A-5E48-5A6D-32BC-AA984216C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642BCC-FC6F-7D4F-1548-44F4FAEA1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3474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AA3E8A-6392-4937-1B6B-B6408F43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8097CE-196A-CA0F-7949-C689C4672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997850D-DDCE-2B8F-F886-A925AFA063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0AA7365-B339-74BB-17AC-78D1AFE735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E086C7C-18AD-222A-2EFF-AB30D9A066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152AEE7-79F3-5DD2-FA9C-EB2EAB3C7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9EF79DD-AEEE-F5CE-F2A2-AD118116D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32CD2A8-BD40-A64D-FB29-42D2CB506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47809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DAC91-67EB-D444-D6C1-509B11711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D35F173-A537-CFA8-9CEB-A70EAE646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2DB93C-BC82-4122-1972-F06E5C8F2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BAC77BA-0944-742F-1582-328DC6079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30123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945E1C4-6174-26B8-BD5E-BDCBAB7C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734D51A-9FE0-73DC-339A-AB18F8D08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A08305-8078-E9A9-D645-512AA096B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0852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D10F01-81DB-FAF2-7A28-667941ADA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F57EBD-4DFF-A354-AD9C-CB83FD6D9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5AC9778-1481-3414-D966-DDD4D4B410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A95F97-3D1A-4B0E-66FA-E1C4BC1EC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3523B4-6940-4754-AC34-96F68AB4D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44A464-A5F8-2727-FE7E-191C9CA95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33818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EAEC7B-5DB1-3211-18A0-E7F4FE887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0BB9676-7850-63F3-E0CB-42C9EA4C03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487C856-D660-42A4-4801-BC1AD05CE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830EE0A-E498-7145-6A6F-ED94302B6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7B442C6-A743-8656-79F3-DCC6EE339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BFBB10F-38A0-1C19-8034-6EAE8B257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31756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5869A09-FEF3-311C-B2BB-C81FA0F20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8B04212-FCC9-4856-E626-1607418AD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02E3369-AC7F-096E-2AA8-DA9FB14B64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7AFBE-F2C4-4925-8955-5790DBA5559D}" type="datetimeFigureOut">
              <a:rPr lang="es-CO" smtClean="0"/>
              <a:t>5/11/24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0568B0-646E-830F-43E3-53B516B50E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ACDB0F-BB48-6B49-1F03-D4CC8E046E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EB2F7-2FFB-4DD8-B77C-3FC4F01FFE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63108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1FD7D6-C94B-33A0-66D5-1708A5CE8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women looking at a computer&#10;&#10;Description automatically generated">
            <a:extLst>
              <a:ext uri="{FF2B5EF4-FFF2-40B4-BE49-F238E27FC236}">
                <a16:creationId xmlns:a16="http://schemas.microsoft.com/office/drawing/2014/main" id="{FD60101D-D15C-8B23-546F-489FF7B89CC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4E64793-6608-8EE6-0E92-288652D6CA7A}"/>
              </a:ext>
            </a:extLst>
          </p:cNvPr>
          <p:cNvSpPr txBox="1"/>
          <p:nvPr/>
        </p:nvSpPr>
        <p:spPr>
          <a:xfrm>
            <a:off x="756077" y="4050955"/>
            <a:ext cx="5339923" cy="117166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1800" b="1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Integrantes</a:t>
            </a:r>
            <a:r>
              <a:rPr lang="es-CO" sz="1800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Guido Ernesto Villota </a:t>
            </a:r>
            <a:r>
              <a:rPr lang="es-CO" sz="1800" kern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Calvachi</a:t>
            </a:r>
            <a:endParaRPr lang="es-CO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1800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  <a:r>
              <a:rPr lang="es-CO" sz="1800" kern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Katherin</a:t>
            </a:r>
            <a:r>
              <a:rPr lang="es-CO" sz="1800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Gómez Agudelo</a:t>
            </a:r>
            <a:endParaRPr lang="es-CO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1800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      Luisa Fernanda Giraldo Montoya</a:t>
            </a:r>
            <a:endParaRPr lang="es-CO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972161-FC61-E64E-5DBE-DC87A05D35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3435" y="3583085"/>
            <a:ext cx="2715709" cy="457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E9174A-FF5A-E63E-004B-437E1EA7F83A}"/>
              </a:ext>
            </a:extLst>
          </p:cNvPr>
          <p:cNvSpPr txBox="1"/>
          <p:nvPr/>
        </p:nvSpPr>
        <p:spPr>
          <a:xfrm>
            <a:off x="1646867" y="1382885"/>
            <a:ext cx="8898266" cy="325390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2400" b="1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MODELO PREDICTIVO DE RIESGO DE ADICCIÓN A REDES SOCIALES Y EFECTOS EN EL SUEÑO EN ESTUDIANTES DE 11 A 18 AÑOS EN TECNOACADEMIA MANIZALES-CALDAS</a:t>
            </a:r>
            <a:endParaRPr lang="es-CO" sz="2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s-CO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1800" b="1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s-CO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1800" b="1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s-CO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1800" b="1" kern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s-CO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6282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1C4EF-A4A0-3131-700D-7965270C0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3EA17F8-F3F4-B2AE-7386-DB54197F58E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A02ACAC-FF14-F219-1ABF-0ECCB799957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1" y="651597"/>
            <a:ext cx="10450286" cy="555480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1774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1C4EF-A4A0-3131-700D-7965270C0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3EA17F8-F3F4-B2AE-7386-DB54197F58E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1738539-FD6A-081B-E4D4-11CC2832988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35" y="649058"/>
            <a:ext cx="11646130" cy="558528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50408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4D9266-94D4-E379-CC47-59C0B75CC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0B13922-F6E0-B8A9-3ADB-96175AA1241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5B45060-C447-1352-2958-F22FC9BADA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EDEBE7"/>
              </a:clrFrom>
              <a:clrTo>
                <a:srgbClr val="EDEBE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" t="5206" r="3214" b="13492"/>
          <a:stretch/>
        </p:blipFill>
        <p:spPr>
          <a:xfrm>
            <a:off x="817122" y="252918"/>
            <a:ext cx="10894979" cy="588213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81575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87D89-7859-4CC1-5469-B0BAE501A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FBD23F1-19E4-5946-F330-6E254871B53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0761733-37A8-28D0-93A0-B6105D726BB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0" y="657049"/>
            <a:ext cx="11099800" cy="579392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171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87D89-7859-4CC1-5469-B0BAE501A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FBD23F1-19E4-5946-F330-6E254871B53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B52E767-3A78-F23C-A731-6919BAC5805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84" y="222068"/>
            <a:ext cx="11452431" cy="613954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9906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FC2DA7B-E466-2533-7FD0-4C7517D22C3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FBD76C2-D312-D895-7901-2178CBC7171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817" y="556382"/>
            <a:ext cx="9846366" cy="574523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34352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AF2DF-DA57-93DB-D07B-980B5319D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35C4E73-6F6E-88B7-D1DC-C91A1B5975E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F96FC84-CB3B-9B67-A24B-F36C52805B5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388" y="0"/>
            <a:ext cx="10111047" cy="62501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561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EFE67-4F5E-0909-9C28-EB473BE9A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4E1B251-CEDE-72F4-F613-FF70BF87AC2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C82D7C3-1796-4F2E-16E3-52D9296E65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" r="926"/>
          <a:stretch/>
        </p:blipFill>
        <p:spPr>
          <a:xfrm>
            <a:off x="-63512" y="84737"/>
            <a:ext cx="12255512" cy="66885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29013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73A271-E6EB-E4A1-2189-AE784C418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00A7F80-B567-0B64-10DD-C7F38A46CC9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1DF43E8-94E2-40FD-EE10-3607656DC1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6" t="8716" r="1307" b="11808"/>
          <a:stretch/>
        </p:blipFill>
        <p:spPr>
          <a:xfrm>
            <a:off x="469678" y="0"/>
            <a:ext cx="11252644" cy="5994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10650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B80B5-2D50-D588-FF85-222A1584F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DF00DD1-178D-79C7-2D5A-88370873C5D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13B48DA-F354-C68C-AB1A-6B8964E0E3B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795" y="0"/>
            <a:ext cx="10833806" cy="616609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3597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1C4EF-A4A0-3131-700D-7965270C0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3EA17F8-F3F4-B2AE-7386-DB54197F58E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5367D93-F859-17CC-F030-64F99BA9E7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6"/>
          <a:stretch/>
        </p:blipFill>
        <p:spPr>
          <a:xfrm>
            <a:off x="965198" y="698500"/>
            <a:ext cx="10679389" cy="58479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27413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1C4EF-A4A0-3131-700D-7965270C0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3EA17F8-F3F4-B2AE-7386-DB54197F58E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2D057CD-8DEC-9A00-BCCB-202B384B4F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5" r="1798" b="9650"/>
          <a:stretch/>
        </p:blipFill>
        <p:spPr>
          <a:xfrm>
            <a:off x="275949" y="334742"/>
            <a:ext cx="11452225" cy="61885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0864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1C4EF-A4A0-3131-700D-7965270C0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3EA17F8-F3F4-B2AE-7386-DB54197F58E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D9D3356-F00F-F006-5FC6-526068252D6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330" y="0"/>
            <a:ext cx="9278470" cy="652576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2041142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2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ema de Office">
  <a:themeElements>
    <a:clrScheme name="LINDO LINDO">
      <a:dk1>
        <a:sysClr val="windowText" lastClr="000000"/>
      </a:dk1>
      <a:lt1>
        <a:sysClr val="window" lastClr="FFFFFF"/>
      </a:lt1>
      <a:dk2>
        <a:srgbClr val="142F50"/>
      </a:dk2>
      <a:lt2>
        <a:srgbClr val="F9F8F3"/>
      </a:lt2>
      <a:accent1>
        <a:srgbClr val="38A4D4"/>
      </a:accent1>
      <a:accent2>
        <a:srgbClr val="F6F25C"/>
      </a:accent2>
      <a:accent3>
        <a:srgbClr val="FCA810"/>
      </a:accent3>
      <a:accent4>
        <a:srgbClr val="EF255F"/>
      </a:accent4>
      <a:accent5>
        <a:srgbClr val="22B183"/>
      </a:accent5>
      <a:accent6>
        <a:srgbClr val="8C54B6"/>
      </a:accent6>
      <a:hlink>
        <a:srgbClr val="39BCD2"/>
      </a:hlink>
      <a:folHlink>
        <a:srgbClr val="8963A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2103</TotalTime>
  <Words>43</Words>
  <Application>Microsoft Macintosh PowerPoint</Application>
  <PresentationFormat>Panorámica</PresentationFormat>
  <Paragraphs>8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INTRODUCTORIO SEMANA 1</dc:title>
  <dc:creator>Ana Maria Salazar</dc:creator>
  <cp:lastModifiedBy>luisa fernanda  giraldo montoya</cp:lastModifiedBy>
  <cp:revision>49</cp:revision>
  <dcterms:created xsi:type="dcterms:W3CDTF">2024-01-29T20:34:43Z</dcterms:created>
  <dcterms:modified xsi:type="dcterms:W3CDTF">2024-11-05T20:27:30Z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D82F9886-3FD5-42EB-B509-1BFBAE8A1A25</vt:lpwstr>
  </property>
  <property fmtid="{D5CDD505-2E9C-101B-9397-08002B2CF9AE}" pid="3" name="ArticulatePath">
    <vt:lpwstr>Semana1_Videoclase_empaquesyembalajes_V3_David</vt:lpwstr>
  </property>
</Properties>
</file>

<file path=docProps/thumbnail.jpeg>
</file>